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2394"/>
  </p:normalViewPr>
  <p:slideViewPr>
    <p:cSldViewPr snapToGrid="0" snapToObjects="1">
      <p:cViewPr varScale="1">
        <p:scale>
          <a:sx n="53" d="100"/>
          <a:sy n="53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6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8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4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3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9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0725-C006-3847-A691-B803103DD1A7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2123-FF81-E24F-9DD8-2A1BD960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Rectangle Collision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9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011"/>
            <a:ext cx="10515600" cy="3753852"/>
          </a:xfrm>
        </p:spPr>
        <p:txBody>
          <a:bodyPr/>
          <a:lstStyle/>
          <a:p>
            <a:r>
              <a:rPr lang="en-US" dirty="0" smtClean="0"/>
              <a:t>Function returns true if there is a collision and false if there </a:t>
            </a:r>
            <a:r>
              <a:rPr lang="en-US" dirty="0" err="1" smtClean="0"/>
              <a:t>isnt</a:t>
            </a:r>
            <a:endParaRPr lang="en-US" dirty="0" smtClean="0"/>
          </a:p>
          <a:p>
            <a:r>
              <a:rPr lang="en-US" dirty="0" smtClean="0"/>
              <a:t>One new thing we used in this is</a:t>
            </a:r>
          </a:p>
          <a:p>
            <a:pPr lvl="1"/>
            <a:r>
              <a:rPr lang="en-US" dirty="0" smtClean="0"/>
              <a:t>JavaScript </a:t>
            </a:r>
            <a:r>
              <a:rPr lang="en-US" dirty="0" err="1" smtClean="0"/>
              <a:t>Math.abs</a:t>
            </a:r>
            <a:r>
              <a:rPr lang="en-US" dirty="0" smtClean="0"/>
              <a:t> method to check whether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variables are less than the half width like: </a:t>
            </a:r>
          </a:p>
          <a:p>
            <a:pPr lvl="1"/>
            <a:r>
              <a:rPr lang="en-US" dirty="0" err="1" smtClean="0"/>
              <a:t>Math.abs</a:t>
            </a:r>
            <a:r>
              <a:rPr lang="en-US" dirty="0" smtClean="0"/>
              <a:t>(</a:t>
            </a:r>
            <a:r>
              <a:rPr lang="en-US" dirty="0" err="1" smtClean="0"/>
              <a:t>vx</a:t>
            </a:r>
            <a:r>
              <a:rPr lang="en-US" dirty="0" smtClean="0"/>
              <a:t>) &lt; </a:t>
            </a:r>
            <a:r>
              <a:rPr lang="en-US" dirty="0" err="1" smtClean="0"/>
              <a:t>combinedHalfWidths</a:t>
            </a:r>
            <a:endParaRPr lang="en-US" dirty="0" smtClean="0"/>
          </a:p>
          <a:p>
            <a:pPr lvl="1"/>
            <a:r>
              <a:rPr lang="en-US" dirty="0" err="1" smtClean="0"/>
              <a:t>Math.abs</a:t>
            </a:r>
            <a:r>
              <a:rPr lang="en-US" dirty="0" smtClean="0"/>
              <a:t>, basically it makes negative numbers positive, if helps simplifies the code quite a bit because it mean we do not have to do an extra check for negative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values</a:t>
            </a:r>
          </a:p>
          <a:p>
            <a:r>
              <a:rPr lang="en-US" dirty="0" smtClean="0"/>
              <a:t>This function will be used within an if statement to check for collision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38863"/>
            <a:ext cx="6380079" cy="125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45" y="4232081"/>
            <a:ext cx="3526589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Rectangle Collision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presented is based on Separating Axis Theorem (SAT) developed by the famous computer scientist Stefan Gottschalk</a:t>
            </a:r>
          </a:p>
          <a:p>
            <a:r>
              <a:rPr lang="en-US" dirty="0" smtClean="0"/>
              <a:t>It is very efficient because you can find out immediately whether two object might be colliding just by testing one axis</a:t>
            </a:r>
          </a:p>
          <a:p>
            <a:r>
              <a:rPr lang="en-US" dirty="0" smtClean="0"/>
              <a:t>You can also use this for 3D collision detection, just add additional if statement to check for any overlaps on the third (z)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6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2821"/>
            <a:ext cx="10515600" cy="1708484"/>
          </a:xfrm>
        </p:spPr>
        <p:txBody>
          <a:bodyPr/>
          <a:lstStyle/>
          <a:p>
            <a:r>
              <a:rPr lang="en-US" dirty="0" smtClean="0"/>
              <a:t>Following a more condensed version of </a:t>
            </a:r>
            <a:r>
              <a:rPr lang="en-US" dirty="0" err="1" smtClean="0"/>
              <a:t>hitTestRectangle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Saves a lot of code by testing for collision on both x and y aces and returning the results with just one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305"/>
            <a:ext cx="12192000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rectangle collision system</a:t>
            </a:r>
          </a:p>
          <a:p>
            <a:r>
              <a:rPr lang="en-US" dirty="0" smtClean="0"/>
              <a:t>Incorporate what we learned here and built a program that when one sprite collides with another, a message is displayed saying collision has occurred</a:t>
            </a:r>
          </a:p>
          <a:p>
            <a:r>
              <a:rPr lang="en-US" dirty="0" err="1" smtClean="0"/>
              <a:t>hitTestRectangle</a:t>
            </a:r>
            <a:r>
              <a:rPr lang="en-US" dirty="0" smtClean="0"/>
              <a:t> function must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2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26" y="0"/>
            <a:ext cx="10515600" cy="1325563"/>
          </a:xfrm>
        </p:spPr>
        <p:txBody>
          <a:bodyPr/>
          <a:lstStyle/>
          <a:p>
            <a:r>
              <a:rPr lang="en-US" dirty="0" smtClean="0"/>
              <a:t>Overlapping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4106"/>
            <a:ext cx="10515600" cy="2842628"/>
          </a:xfrm>
        </p:spPr>
        <p:txBody>
          <a:bodyPr/>
          <a:lstStyle/>
          <a:p>
            <a:r>
              <a:rPr lang="en-US" dirty="0" smtClean="0"/>
              <a:t>We now know how to figure out if two rectangular sprites are touching</a:t>
            </a:r>
          </a:p>
          <a:p>
            <a:r>
              <a:rPr lang="en-US" dirty="0" smtClean="0"/>
              <a:t>Next step is to prevent them from overlapping</a:t>
            </a:r>
          </a:p>
          <a:p>
            <a:r>
              <a:rPr lang="en-US" dirty="0" smtClean="0"/>
              <a:t>Only way to do it is if you know by how much they are overlapping when they collide</a:t>
            </a:r>
          </a:p>
          <a:p>
            <a:pPr lvl="1"/>
            <a:r>
              <a:rPr lang="en-US" dirty="0" smtClean="0"/>
              <a:t>Once you know this, you can push the rectangles part the same amount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6" y="3766735"/>
            <a:ext cx="5362074" cy="30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1263"/>
            <a:ext cx="10515600" cy="1347537"/>
          </a:xfrm>
        </p:spPr>
        <p:txBody>
          <a:bodyPr/>
          <a:lstStyle/>
          <a:p>
            <a:r>
              <a:rPr lang="en-US" dirty="0" smtClean="0"/>
              <a:t>You know that a collision occurs between rectangles when the distance between </a:t>
            </a:r>
            <a:r>
              <a:rPr lang="en-US" smtClean="0"/>
              <a:t>them is less than their combined half-widths and half-height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649" y="1307476"/>
            <a:ext cx="4742701" cy="5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695"/>
            <a:ext cx="10515600" cy="11790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figure out overlapping</a:t>
            </a:r>
          </a:p>
          <a:p>
            <a:pPr lvl="1"/>
            <a:r>
              <a:rPr lang="en-US" dirty="0" smtClean="0"/>
              <a:t>You </a:t>
            </a:r>
            <a:r>
              <a:rPr lang="en-US" dirty="0" err="1" smtClean="0"/>
              <a:t>substract</a:t>
            </a:r>
            <a:r>
              <a:rPr lang="en-US" dirty="0" smtClean="0"/>
              <a:t>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values by half-widths and half-heights and store it into </a:t>
            </a:r>
            <a:r>
              <a:rPr lang="en-US" dirty="0" err="1" smtClean="0"/>
              <a:t>overlapX</a:t>
            </a:r>
            <a:r>
              <a:rPr lang="en-US" dirty="0" smtClean="0"/>
              <a:t> and </a:t>
            </a:r>
            <a:r>
              <a:rPr lang="en-US" dirty="0" err="1" smtClean="0"/>
              <a:t>overlapY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821" y="1128288"/>
            <a:ext cx="3855308" cy="57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57" y="405898"/>
            <a:ext cx="10515600" cy="1446965"/>
          </a:xfrm>
        </p:spPr>
        <p:txBody>
          <a:bodyPr/>
          <a:lstStyle/>
          <a:p>
            <a:r>
              <a:rPr lang="en-US" dirty="0" smtClean="0"/>
              <a:t>Last step is to separate the sprites so that they are not touching</a:t>
            </a:r>
          </a:p>
          <a:p>
            <a:r>
              <a:rPr lang="en-US" dirty="0" smtClean="0"/>
              <a:t>Since you know how much they are overlapping, just subtract the overlap from sprite’s x and y positions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0" y="1441330"/>
            <a:ext cx="3837479" cy="5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0947"/>
            <a:ext cx="10515600" cy="5816016"/>
          </a:xfrm>
        </p:spPr>
        <p:txBody>
          <a:bodyPr/>
          <a:lstStyle/>
          <a:p>
            <a:r>
              <a:rPr lang="en-US" dirty="0" smtClean="0"/>
              <a:t>Overlapping does not end here</a:t>
            </a:r>
          </a:p>
          <a:p>
            <a:pPr lvl="1"/>
            <a:r>
              <a:rPr lang="en-US" dirty="0" smtClean="0"/>
              <a:t>Most cases, there will be slightly more overlap on the x axis or the y axis</a:t>
            </a:r>
          </a:p>
          <a:p>
            <a:pPr lvl="1"/>
            <a:r>
              <a:rPr lang="en-US" dirty="0" smtClean="0"/>
              <a:t>You would want to move the sprite out of the collision on the axis that has the least amount of overlap </a:t>
            </a:r>
            <a:endParaRPr lang="en-US" dirty="0"/>
          </a:p>
          <a:p>
            <a:pPr lvl="1"/>
            <a:r>
              <a:rPr lang="en-US" dirty="0" smtClean="0"/>
              <a:t>There is a </a:t>
            </a:r>
            <a:r>
              <a:rPr lang="en-US" dirty="0" err="1" smtClean="0"/>
              <a:t>blockRectangle</a:t>
            </a:r>
            <a:r>
              <a:rPr lang="en-US" dirty="0" smtClean="0"/>
              <a:t> function that we can use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511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95" y="0"/>
            <a:ext cx="4957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0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Rectangle 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and widely used collision detection for games</a:t>
            </a:r>
          </a:p>
          <a:p>
            <a:r>
              <a:rPr lang="en-US" dirty="0" smtClean="0"/>
              <a:t>Basic system is the same as the circles</a:t>
            </a:r>
          </a:p>
          <a:p>
            <a:pPr lvl="1"/>
            <a:r>
              <a:rPr lang="en-US" dirty="0" smtClean="0"/>
              <a:t>First, find out if two rectangles are touching</a:t>
            </a:r>
          </a:p>
          <a:p>
            <a:pPr lvl="1"/>
            <a:r>
              <a:rPr lang="en-US" dirty="0" smtClean="0"/>
              <a:t>Second, when touching, figure out what you want to do </a:t>
            </a:r>
          </a:p>
          <a:p>
            <a:r>
              <a:rPr lang="en-US" dirty="0" smtClean="0"/>
              <a:t>Difference is</a:t>
            </a:r>
          </a:p>
          <a:p>
            <a:pPr lvl="1"/>
            <a:r>
              <a:rPr lang="en-US" dirty="0" smtClean="0"/>
              <a:t>Circle has radius</a:t>
            </a:r>
          </a:p>
          <a:p>
            <a:pPr lvl="1"/>
            <a:r>
              <a:rPr lang="en-US" dirty="0" smtClean="0"/>
              <a:t>Rectangle has width and a height</a:t>
            </a:r>
          </a:p>
          <a:p>
            <a:pPr lvl="1"/>
            <a:r>
              <a:rPr lang="en-US" dirty="0" smtClean="0"/>
              <a:t>Unless its square, the height and width might be different</a:t>
            </a:r>
            <a:endParaRPr lang="en-US" dirty="0"/>
          </a:p>
          <a:p>
            <a:pPr lvl="1"/>
            <a:r>
              <a:rPr lang="en-US" dirty="0" smtClean="0"/>
              <a:t>Which side of the rectangle the collision occurring</a:t>
            </a:r>
          </a:p>
          <a:p>
            <a:pPr lvl="1"/>
            <a:r>
              <a:rPr lang="en-US" dirty="0" smtClean="0"/>
              <a:t>Thus all of this makes the code a little more complex then circle</a:t>
            </a:r>
          </a:p>
        </p:txBody>
      </p:sp>
    </p:spTree>
    <p:extLst>
      <p:ext uri="{BB962C8B-B14F-4D97-AF65-F5344CB8AC3E}">
        <p14:creationId xmlns:p14="http://schemas.microsoft.com/office/powerpoint/2010/main" val="180656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8" y="0"/>
            <a:ext cx="420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6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6885"/>
            <a:ext cx="10515600" cy="1997242"/>
          </a:xfrm>
        </p:spPr>
        <p:txBody>
          <a:bodyPr/>
          <a:lstStyle/>
          <a:p>
            <a:r>
              <a:rPr lang="en-US" dirty="0" smtClean="0"/>
              <a:t>The first part of the function checks for the collision between the sprites by using the same code from </a:t>
            </a:r>
            <a:r>
              <a:rPr lang="en-US" dirty="0" err="1" smtClean="0"/>
              <a:t>hitTestRectangle</a:t>
            </a:r>
            <a:endParaRPr lang="en-US" dirty="0" smtClean="0"/>
          </a:p>
          <a:p>
            <a:r>
              <a:rPr lang="en-US" dirty="0" smtClean="0"/>
              <a:t>When it finds the collision, it works out the amount of overlaps on both x and y axes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3344779"/>
            <a:ext cx="7569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2821"/>
            <a:ext cx="10515600" cy="5864142"/>
          </a:xfrm>
        </p:spPr>
        <p:txBody>
          <a:bodyPr/>
          <a:lstStyle/>
          <a:p>
            <a:r>
              <a:rPr lang="en-US" dirty="0" smtClean="0"/>
              <a:t>The code then compares these overlap values against the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to find out which side of the first object the collision is occurring</a:t>
            </a:r>
          </a:p>
          <a:p>
            <a:r>
              <a:rPr lang="en-US" dirty="0" smtClean="0"/>
              <a:t>That is in the if statements</a:t>
            </a:r>
          </a:p>
        </p:txBody>
      </p:sp>
    </p:spTree>
    <p:extLst>
      <p:ext uri="{BB962C8B-B14F-4D97-AF65-F5344CB8AC3E}">
        <p14:creationId xmlns:p14="http://schemas.microsoft.com/office/powerpoint/2010/main" val="1305992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Lab 1, incorporate the overlapping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collision between rectangles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out how far apart the rectangles are</a:t>
            </a:r>
          </a:p>
          <a:p>
            <a:pPr lvl="1"/>
            <a:r>
              <a:rPr lang="en-US" dirty="0" smtClean="0"/>
              <a:t>Use vector between the rectangles’ center point (similar to circle)</a:t>
            </a:r>
          </a:p>
          <a:p>
            <a:pPr lvl="1"/>
            <a:r>
              <a:rPr lang="en-US" dirty="0" smtClean="0"/>
              <a:t>Check out if distance between is less than their combined half-width</a:t>
            </a:r>
          </a:p>
          <a:p>
            <a:pPr lvl="2"/>
            <a:r>
              <a:rPr lang="en-US" dirty="0" smtClean="0"/>
              <a:t>If it is, a collision might be occurring on the x axis, you also have to check the y axis</a:t>
            </a:r>
          </a:p>
          <a:p>
            <a:pPr lvl="1"/>
            <a:r>
              <a:rPr lang="en-US" dirty="0" smtClean="0"/>
              <a:t>Distance between the rectangles on the y axis is less than their combined half-height, if it is then you know that a collision is definitely happening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1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1061954"/>
          </a:xfrm>
        </p:spPr>
        <p:txBody>
          <a:bodyPr/>
          <a:lstStyle/>
          <a:p>
            <a:r>
              <a:rPr lang="en-US" dirty="0" smtClean="0"/>
              <a:t>Draw a vector between the rectangle </a:t>
            </a:r>
          </a:p>
          <a:p>
            <a:r>
              <a:rPr lang="en-US" dirty="0" smtClean="0"/>
              <a:t>Remember to use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5339"/>
            <a:ext cx="3752574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0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2821"/>
            <a:ext cx="10515600" cy="1323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</a:t>
            </a:r>
            <a:r>
              <a:rPr lang="en-US" dirty="0" smtClean="0"/>
              <a:t>. Next, we calculate the rectangles’ combined half-width and half-height (lets assume rectangle sprite are r1 and r2)</a:t>
            </a:r>
          </a:p>
          <a:p>
            <a:r>
              <a:rPr lang="en-US" dirty="0" smtClean="0"/>
              <a:t>Code: will look like this: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636296"/>
            <a:ext cx="9673538" cy="1010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2646947"/>
            <a:ext cx="4458442" cy="41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2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r>
              <a:rPr lang="en-US" dirty="0" smtClean="0"/>
              <a:t>The reason why combined half-widths and half-heights are less than the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variables, then the sprites are touching</a:t>
            </a:r>
          </a:p>
          <a:p>
            <a:r>
              <a:rPr lang="en-US" dirty="0" smtClean="0"/>
              <a:t>We can also say, that there’s no collision if the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variables are greater than sprites’ combined half-widths and half-heights</a:t>
            </a:r>
          </a:p>
        </p:txBody>
      </p:sp>
    </p:spTree>
    <p:extLst>
      <p:ext uri="{BB962C8B-B14F-4D97-AF65-F5344CB8AC3E}">
        <p14:creationId xmlns:p14="http://schemas.microsoft.com/office/powerpoint/2010/main" val="8632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2821"/>
            <a:ext cx="10515600" cy="141972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3. Another thing to remember is that </a:t>
            </a:r>
            <a:r>
              <a:rPr lang="en-US" dirty="0" err="1" smtClean="0"/>
              <a:t>vx</a:t>
            </a:r>
            <a:r>
              <a:rPr lang="en-US" dirty="0" smtClean="0"/>
              <a:t> values becomes less than the combined half-width, a possible collision might be on its way but it has not yet happen because </a:t>
            </a:r>
            <a:r>
              <a:rPr lang="en-US" dirty="0" err="1" smtClean="0"/>
              <a:t>vy</a:t>
            </a:r>
            <a:r>
              <a:rPr lang="en-US" dirty="0" smtClean="0"/>
              <a:t> is still greater than the combined half-height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15" y="1486034"/>
            <a:ext cx="4738851" cy="51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37" y="381836"/>
            <a:ext cx="10515600" cy="7972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4. if both </a:t>
            </a:r>
            <a:r>
              <a:rPr lang="en-US" dirty="0" err="1" smtClean="0"/>
              <a:t>vx</a:t>
            </a:r>
            <a:r>
              <a:rPr lang="en-US" dirty="0" smtClean="0"/>
              <a:t> and </a:t>
            </a:r>
            <a:r>
              <a:rPr lang="en-US" dirty="0" err="1" smtClean="0"/>
              <a:t>vy</a:t>
            </a:r>
            <a:r>
              <a:rPr lang="en-US" dirty="0" smtClean="0"/>
              <a:t> values are less than combined half-width and half-height, you know that the sprites are colliding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79" y="1345674"/>
            <a:ext cx="4605414" cy="55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6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smtClean="0"/>
              <a:t>Our function: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683"/>
            <a:ext cx="5444115" cy="5149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42" y="5346199"/>
            <a:ext cx="3994484" cy="12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814</Words>
  <Application>Microsoft Macintosh PowerPoint</Application>
  <PresentationFormat>Widescreen</PresentationFormat>
  <Paragraphs>64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Rectangle Collision</vt:lpstr>
      <vt:lpstr>Rectangle Collisions</vt:lpstr>
      <vt:lpstr>Detecting collision between rectangles</vt:lpstr>
      <vt:lpstr>First Step</vt:lpstr>
      <vt:lpstr>PowerPoint Presentation</vt:lpstr>
      <vt:lpstr>PowerPoint Presentation</vt:lpstr>
      <vt:lpstr>PowerPoint Presentation</vt:lpstr>
      <vt:lpstr>PowerPoint Presentation</vt:lpstr>
      <vt:lpstr>Our function:</vt:lpstr>
      <vt:lpstr>PowerPoint Presentation</vt:lpstr>
      <vt:lpstr>Rectangle Collision System</vt:lpstr>
      <vt:lpstr>PowerPoint Presentation</vt:lpstr>
      <vt:lpstr>Lab 1</vt:lpstr>
      <vt:lpstr>Overlapping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Rectangle Collision</dc:title>
  <dc:creator>Microsoft Office User</dc:creator>
  <cp:lastModifiedBy>Microsoft Office User</cp:lastModifiedBy>
  <cp:revision>24</cp:revision>
  <dcterms:created xsi:type="dcterms:W3CDTF">2017-03-26T23:20:05Z</dcterms:created>
  <dcterms:modified xsi:type="dcterms:W3CDTF">2017-03-27T03:07:06Z</dcterms:modified>
</cp:coreProperties>
</file>